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NEBEZBEČÍ NA INTERNETU 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 SE DÁ PŘES INTERNET UBLÍŽIT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17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>
                <a:solidFill>
                  <a:srgbClr val="FF0000"/>
                </a:solidFill>
              </a:rPr>
              <a:t>NEBEZBEČÍ HROZÍ I NA SOCIALNÍCH SÍTÍCH NAPŘ</a:t>
            </a:r>
            <a:r>
              <a:rPr lang="cs-CZ" sz="4800" dirty="0" smtClean="0">
                <a:solidFill>
                  <a:srgbClr val="FF0000"/>
                </a:solidFill>
              </a:rPr>
              <a:t>. FACEBOOK </a:t>
            </a:r>
            <a:r>
              <a:rPr lang="cs-CZ" sz="4800" dirty="0" smtClean="0">
                <a:solidFill>
                  <a:srgbClr val="FF0000"/>
                </a:solidFill>
              </a:rPr>
              <a:t>TWITTER INSTAGRAM A  TD. </a:t>
            </a:r>
            <a:r>
              <a:rPr lang="cs-CZ" sz="6000" dirty="0" smtClean="0">
                <a:solidFill>
                  <a:srgbClr val="FF0000"/>
                </a:solidFill>
              </a:rPr>
              <a:t>POZOR</a:t>
            </a:r>
            <a:r>
              <a:rPr lang="cs-CZ" sz="6000" dirty="0" smtClean="0">
                <a:solidFill>
                  <a:srgbClr val="FF0000"/>
                </a:solidFill>
              </a:rPr>
              <a:t>!        </a:t>
            </a:r>
            <a:endParaRPr lang="cs-CZ" sz="4800" dirty="0">
              <a:solidFill>
                <a:srgbClr val="FF0000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611" y="3800186"/>
            <a:ext cx="2787650" cy="2787650"/>
          </a:xfrm>
        </p:spPr>
      </p:pic>
    </p:spTree>
    <p:extLst>
      <p:ext uri="{BB962C8B-B14F-4D97-AF65-F5344CB8AC3E}">
        <p14:creationId xmlns:p14="http://schemas.microsoft.com/office/powerpoint/2010/main" val="12203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20" y="473500"/>
            <a:ext cx="9404723" cy="1400530"/>
          </a:xfrm>
        </p:spPr>
        <p:txBody>
          <a:bodyPr/>
          <a:lstStyle/>
          <a:p>
            <a:r>
              <a:rPr lang="cs-CZ" sz="3600" dirty="0" smtClean="0">
                <a:solidFill>
                  <a:srgbClr val="00B0F0"/>
                </a:solidFill>
              </a:rPr>
              <a:t>ÚCHYLLOVÉ MOHOU BÝT I STARŠÍ LIDÉ   VE VĚKU 40 AŽ 60    </a:t>
            </a:r>
            <a:r>
              <a:rPr lang="cs-CZ" sz="9600" dirty="0" smtClean="0">
                <a:solidFill>
                  <a:srgbClr val="00B0F0"/>
                </a:solidFill>
              </a:rPr>
              <a:t>VELKÝ POZOR</a:t>
            </a:r>
            <a:endParaRPr lang="cs-CZ" sz="3600" dirty="0">
              <a:solidFill>
                <a:srgbClr val="00B0F0"/>
              </a:solidFill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415" y="2651348"/>
            <a:ext cx="7256585" cy="4207485"/>
          </a:xfrm>
          <a:effectLst>
            <a:outerShdw blurRad="50800" dist="50800" dir="9000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602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038" y="0"/>
            <a:ext cx="8825657" cy="1915647"/>
          </a:xfrm>
        </p:spPr>
        <p:txBody>
          <a:bodyPr/>
          <a:lstStyle/>
          <a:p>
            <a:r>
              <a:rPr lang="cs-CZ" sz="6600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EROTICKÝ</a:t>
            </a:r>
            <a:r>
              <a:rPr lang="cs-CZ" sz="6600" dirty="0" smtClean="0"/>
              <a:t> </a:t>
            </a:r>
            <a:r>
              <a:rPr lang="cs-CZ" sz="6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OBSAH</a:t>
            </a:r>
            <a:r>
              <a:rPr lang="cs-CZ" sz="6600" dirty="0" smtClean="0"/>
              <a:t> </a:t>
            </a:r>
            <a:r>
              <a:rPr lang="cs-CZ" sz="6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OD</a:t>
            </a:r>
            <a:r>
              <a:rPr lang="cs-CZ" sz="6600" dirty="0" smtClean="0"/>
              <a:t> </a:t>
            </a:r>
            <a:r>
              <a:rPr lang="cs-CZ" sz="6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18</a:t>
            </a:r>
            <a:r>
              <a:rPr lang="cs-CZ" sz="6600" dirty="0" smtClean="0"/>
              <a:t> </a:t>
            </a:r>
            <a:r>
              <a:rPr lang="cs-CZ" sz="6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LET</a:t>
            </a:r>
            <a:endParaRPr lang="cs-CZ" sz="6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63682" y="2391701"/>
            <a:ext cx="8827222" cy="580099"/>
          </a:xfrm>
        </p:spPr>
        <p:txBody>
          <a:bodyPr>
            <a:noAutofit/>
          </a:bodyPr>
          <a:lstStyle/>
          <a:p>
            <a:r>
              <a:rPr lang="cs-CZ" sz="4800" dirty="0" smtClean="0">
                <a:solidFill>
                  <a:schemeClr val="tx2">
                    <a:lumMod val="25000"/>
                  </a:schemeClr>
                </a:solidFill>
              </a:rPr>
              <a:t>Nebezpečí hrozí hlavně mladistvým</a:t>
            </a:r>
            <a:endParaRPr lang="cs-CZ" sz="48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338" y="3392487"/>
            <a:ext cx="4538662" cy="3465513"/>
          </a:xfrm>
        </p:spPr>
      </p:pic>
    </p:spTree>
    <p:extLst>
      <p:ext uri="{BB962C8B-B14F-4D97-AF65-F5344CB8AC3E}">
        <p14:creationId xmlns:p14="http://schemas.microsoft.com/office/powerpoint/2010/main" val="220766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866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9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PODVODNÍCI</a:t>
            </a:r>
            <a:endParaRPr lang="cs-CZ" sz="9600" dirty="0">
              <a:solidFill>
                <a:schemeClr val="accent3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293" y="2437382"/>
            <a:ext cx="8946541" cy="4195481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Podvodníci mohou například  vyloupit například váš bankovní </a:t>
            </a:r>
            <a:r>
              <a:rPr lang="cs-CZ" sz="4000" dirty="0" err="1" smtClean="0">
                <a:solidFill>
                  <a:srgbClr val="FF0000"/>
                </a:solidFill>
              </a:rPr>
              <a:t>ůčet</a:t>
            </a:r>
            <a:r>
              <a:rPr lang="cs-CZ" sz="4000" dirty="0" smtClean="0">
                <a:solidFill>
                  <a:srgbClr val="FF0000"/>
                </a:solidFill>
              </a:rPr>
              <a:t> nebo kreditní kartu </a:t>
            </a:r>
            <a:endParaRPr lang="cs-CZ" sz="400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194" y="4535122"/>
            <a:ext cx="4101933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6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60</Words>
  <Application>Microsoft Office PowerPoint</Application>
  <PresentationFormat>Širokoúhlá obrazovka</PresentationFormat>
  <Paragraphs>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Algerian</vt:lpstr>
      <vt:lpstr>Arial</vt:lpstr>
      <vt:lpstr>Century Gothic</vt:lpstr>
      <vt:lpstr>Wingdings 3</vt:lpstr>
      <vt:lpstr>Ion</vt:lpstr>
      <vt:lpstr>NEBEZBEČÍ NA INTERNETU !</vt:lpstr>
      <vt:lpstr>NEBEZBEČÍ HROZÍ I NA SOCIALNÍCH SÍTÍCH NAPŘ. FACEBOOK TWITTER INSTAGRAM A  TD. POZOR!        </vt:lpstr>
      <vt:lpstr>ÚCHYLLOVÉ MOHOU BÝT I STARŠÍ LIDÉ   VE VĚKU 40 AŽ 60    VELKÝ POZOR</vt:lpstr>
      <vt:lpstr>EROTICKÝ OBSAH OD 18 LET</vt:lpstr>
      <vt:lpstr>PODVODNÍCI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NEBEZBEČÍ NA INTERNETU !!!!!!!</dc:title>
  <dc:creator>Petr Sobek</dc:creator>
  <cp:lastModifiedBy>Petr Sobek</cp:lastModifiedBy>
  <cp:revision>7</cp:revision>
  <dcterms:created xsi:type="dcterms:W3CDTF">2015-05-05T10:11:17Z</dcterms:created>
  <dcterms:modified xsi:type="dcterms:W3CDTF">2015-05-12T10:24:32Z</dcterms:modified>
</cp:coreProperties>
</file>